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1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17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2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54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800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592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861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834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821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4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50DD-EEB0-413F-A4A3-344055D542F8}" type="datetimeFigureOut">
              <a:rPr lang="el-GR" smtClean="0"/>
              <a:t>23/10/2012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6E76-720A-4607-8651-C99D11608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48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259682"/>
          </a:xfrm>
        </p:spPr>
        <p:txBody>
          <a:bodyPr/>
          <a:lstStyle/>
          <a:p>
            <a:r>
              <a:rPr lang="el-GR" dirty="0" smtClean="0"/>
              <a:t> Όπερα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6768752"/>
          </a:xfrm>
        </p:spPr>
        <p:txBody>
          <a:bodyPr>
            <a:normAutofit/>
          </a:bodyPr>
          <a:lstStyle/>
          <a:p>
            <a:r>
              <a:rPr lang="el-GR" dirty="0" smtClean="0"/>
              <a:t>Με αφορμή την εκδήλωση των εκπαιδευτηρίων άλφα αφιερωμένη στην ιστορία και τα είδη της όπερας η οποία διαδραματίστηκε στις  θα θέλαμε να σας ενημερώσουμε γι’ αυτά.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4290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Προβολή στην οθόνη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Όπερα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Όπερα </dc:title>
  <dc:creator>user</dc:creator>
  <cp:lastModifiedBy>user</cp:lastModifiedBy>
  <cp:revision>1</cp:revision>
  <dcterms:created xsi:type="dcterms:W3CDTF">2012-10-23T10:23:09Z</dcterms:created>
  <dcterms:modified xsi:type="dcterms:W3CDTF">2012-10-23T10:25:38Z</dcterms:modified>
</cp:coreProperties>
</file>